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E22"/>
    <a:srgbClr val="000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016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96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905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059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086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85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069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202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033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85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1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A5EB9-497A-4410-AFED-008836F8121B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46C6A-0DA1-4C6E-B629-AA83BF749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60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4209" y="846160"/>
            <a:ext cx="8020334" cy="192682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9" t="10541" r="19231" b="31624"/>
          <a:stretch>
            <a:fillRect/>
          </a:stretch>
        </p:blipFill>
        <p:spPr bwMode="auto">
          <a:xfrm>
            <a:off x="929673" y="668742"/>
            <a:ext cx="10332653" cy="53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453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1267" y="1549099"/>
            <a:ext cx="3851698" cy="13599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8" t="11932" r="19403" b="18254"/>
          <a:stretch/>
        </p:blipFill>
        <p:spPr bwMode="auto">
          <a:xfrm>
            <a:off x="1231267" y="365125"/>
            <a:ext cx="9986056" cy="6131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841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972" y="515249"/>
            <a:ext cx="10325669" cy="3319772"/>
          </a:xfrm>
          <a:solidFill>
            <a:srgbClr val="000E22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ru-RU" sz="2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Санкция статьи 187 Уголовного Кодекса РФ предусматривает следующие виды наказания: 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- принудительные </a:t>
            </a:r>
            <a:r>
              <a:rPr lang="ru-RU" sz="2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работы на срок до пяти лет; лишение свободы на срок до семи лет со штрафом в размере до 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1-го миллиона </a:t>
            </a:r>
            <a:r>
              <a:rPr lang="ru-RU" sz="2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рублей или в размере заработной платы или иного дохода осужденного за период до пяти лет или без такового.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:\Мои документы\ПДСОГ мош\2020\ОС и ВКС\ОС на 22.08.2022\Новая папка 1\IMG-20220706-WA002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19112" b="34919"/>
          <a:stretch/>
        </p:blipFill>
        <p:spPr bwMode="auto">
          <a:xfrm>
            <a:off x="1001973" y="3712190"/>
            <a:ext cx="10325669" cy="2665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5294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</Words>
  <Application>Microsoft Office PowerPoint</Application>
  <PresentationFormat>Широкоэкранный</PresentationFormat>
  <Paragraphs>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Санкция статьи 187 Уголовного Кодекса РФ предусматривает следующие виды наказания:  - принудительные работы на срок до пяти лет; лишение свободы на срок до семи лет со штрафом в размере до 1-го миллиона рублей или в размере заработной платы или иного дохода осужденного за период до пяти лет или без такового.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riusupov36</dc:creator>
  <cp:lastModifiedBy>riusupov36</cp:lastModifiedBy>
  <cp:revision>3</cp:revision>
  <dcterms:created xsi:type="dcterms:W3CDTF">2025-03-20T05:30:16Z</dcterms:created>
  <dcterms:modified xsi:type="dcterms:W3CDTF">2025-03-20T05:58:16Z</dcterms:modified>
</cp:coreProperties>
</file>